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3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4"/>
  </p:normalViewPr>
  <p:slideViewPr>
    <p:cSldViewPr snapToGrid="0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7E990-01A7-41F9-84F5-57E491B363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442D93-FB64-4803-A91B-DB17497E00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26F3C8-573D-416B-9663-2B4417746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8BBC8A-BCC1-49B7-9913-8F707E813C25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E3B1FB-271A-4A01-ACB7-9C0BE08943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C430A4-AD94-42E9-A6AD-5CC5D2A363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D68C9-9BA1-4652-AEB4-8445C979407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2776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E5D9A-824F-4E08-8A20-6445EBF71F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AAE2EF-1798-4915-ACA7-B4A8E2E6BC8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573F73-65A2-4E8C-8BCE-771E6F03A6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0EAB45-F41D-4992-B9BD-22F51C7ABA9E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34995-48C9-485D-8D62-BC0EC57284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F8622C-1EB5-49D8-9C30-9E27EE2C97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288D73-F505-4E56-BE6D-FB1E3D13AC6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1D214B-6064-42C0-B193-1B5404B5508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7719BF-2A79-4AB3-BA42-582B68C859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AFB5F8-D4B2-48B7-AC2C-B1D339A566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890B40-DC42-4CC2-ADF5-1D3E25E33257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93113A-67E6-4EA5-ADD9-33A91C6752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3432BD-FE4F-4D8B-B22F-E9D3FF45B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2C19C7-B7B8-407F-AFCD-3690F0586A1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3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CFAB1-33DE-437B-9632-8B6BC1D87D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D6AC7-69C2-441A-BB20-0430538A3A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8F06A-4792-4FD9-9F74-30C0D6AA29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F73CA6-6E66-400E-BE8B-9C90209CE0E8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7EB1D-FCE7-4B25-8784-B609562864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32302-21A6-4F61-A2CE-551E7AAA83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86EE0-1748-4C61-90BB-0A8D3E1DE25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36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BAA80-4AB5-4B89-AF24-069FCD385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25ED3F-5A98-4385-A79F-1180F953F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394E43-4E27-495D-A0C2-0B75144183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62DA36-4772-44E6-B72A-AB070A737130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AD915C-C91E-493D-9488-2E8E8701B8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80D69-31FC-4114-9083-AC9AD72F26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61806A-E5F1-4D4D-94E0-934E5C83CD5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39245-E58A-4D9C-B247-02BA334FE3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D48072-C556-4198-A56E-607711D90B7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4966C8-0107-4926-BC47-02C36F70F7A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27EDE2-30AE-48AA-AF46-5C68F531B1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7A7B54-89D4-463C-A4CD-EB3CF0FB53F0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CACA64-6FCA-4A73-BD49-222C3C9115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2482CA-222A-4FA9-9591-1CF5277F95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B7659A-5ED9-4971-8F12-EF7721C0C03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38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EA155A-1278-4A41-A934-E792B2B4E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D25C08-7FFD-4173-8F87-B0FA1B5A7D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7FCAF9-4C4C-4A06-AE0D-5F578FFCCF0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976AC4-C230-4B28-943B-BD351D91E13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8E9A75-8D59-4502-9CC7-D20C0E2C2B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10932D-464F-484E-8CAF-4309FCF39F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69C6FD-0C35-43B6-80B4-0401E9B9D45B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4A2A78-F7F9-4117-9BB5-3F36F312F3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C3A9AB-B28F-439F-9548-1713A95176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3B167-3B55-4654-9CBE-D5C0195EDF6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3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B6148-2F3C-4C5A-9AD5-B4E357668B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623BDF-C68E-4EF6-AB82-5D399CF3EA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57E7A-34AA-4323-907C-BCE537D116CB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F6AEA4-2416-4CE9-9D1C-A74484650B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4FB092-52FA-4AB1-8913-32EE195BB6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2D5960-C8E1-44BB-AB8D-DC51DAF9B80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0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F3DE69-E642-46AB-9EB3-21FAD218A0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9497C6-6ABC-4359-A36C-6A28CCB1B726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D048EB-C1EB-4711-83F1-6380069D44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ADF450-3DBE-4A3F-BEC5-629204D7C3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C328A7-3DA6-44E2-A63A-29B228057F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6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9187D-3167-4F51-B265-FE2D17502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2A7C44-6407-4C6D-ACCE-98AECD8181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315918-9F02-4838-ABFF-F7CEDF3D77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4627EE-0EE5-4334-8BD8-8CB4739452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DB8AAA-DEA0-4CB3-BDF0-BA22614C93E4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C5236-1791-489F-94BE-BBFF4F928A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ECCEBB-B8F2-4949-9811-8B86946337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640A-3070-439B-B099-C9CE82C62F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F4093-44F8-4F75-9928-CF20B42E5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D56B96-42E6-4761-AE9A-C651D3BD694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79A923-8311-4879-B683-DA95B22D1F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B635D9-586A-4A5F-A546-C174D8E6EA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D559E-B1F2-489B-9493-60C9B3E3E942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CDFB7E-36B7-4DA1-BE13-C4D1164AFD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77CF6A-DFAE-4C3A-9405-69FB2422F9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1C4228-E933-4544-A682-B5D59A9B318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54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4F4D74A-CDFA-437B-BB29-8E01406C4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B75DC-397F-4BCE-B9F4-1765E1165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B93585-4C7C-4341-89BE-BDCA50789ED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6AF8154-A15A-4242-8912-E7406516041C}" type="datetime1">
              <a:rPr lang="fr-FR"/>
              <a:pPr lvl="0"/>
              <a:t>26/02/2019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F40DBC-9653-43F1-8BA0-2207DB7D6BF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4A6F3-117B-444C-A7A4-3D8CCAEF2D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8D75532-1642-4055-934A-E38C5A8B9B10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B4E2D-BB3B-45FE-80BA-8F4E204E9E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76632"/>
            <a:ext cx="9144000" cy="3613355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Projet Libre 2019</a:t>
            </a:r>
            <a:b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</a:br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DOMOTIK</a:t>
            </a:r>
            <a:endParaRPr lang="fr-FR" sz="44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65CE4A-FA51-4EB2-A0ED-D45168AFE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5353666"/>
            <a:ext cx="9144000" cy="1124950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MOUYEN</a:t>
            </a:r>
            <a:r>
              <a:rPr lang="fr-FR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Alexandre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71886-4A51-4983-87C2-5BBDD79DF1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Sommaire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6D54EEF-ACC2-434A-A380-F2A2E3B16F46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719998" tIns="45720" rIns="91440" bIns="4572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Concept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Hardware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Software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Objectifs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Récap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88787-1D87-4D4B-A697-825DC035F9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1. Concept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9C0667C-B784-42A5-A008-F9D94195521B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431999" tIns="719998" rIns="91440" bIns="45720" anchor="t" anchorCtr="0" compatLnSpc="1">
            <a:normAutofit/>
          </a:bodyPr>
          <a:lstStyle/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Contrôle à distance &amp; intelligent des volets </a:t>
            </a:r>
          </a:p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électriques à moindre coût :</a:t>
            </a:r>
          </a:p>
          <a:p>
            <a:pPr marR="0" lvl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5" name="Graphique 5">
            <a:extLst>
              <a:ext uri="{FF2B5EF4-FFF2-40B4-BE49-F238E27FC236}">
                <a16:creationId xmlns:a16="http://schemas.microsoft.com/office/drawing/2014/main" id="{9712F17B-66C0-4AC2-8752-D5443212C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961" y="2661918"/>
            <a:ext cx="406395" cy="406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A0A276BF-ABED-42FC-9AD9-74FB33D18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7515" y="2672077"/>
            <a:ext cx="406395" cy="406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que 7">
            <a:extLst>
              <a:ext uri="{FF2B5EF4-FFF2-40B4-BE49-F238E27FC236}">
                <a16:creationId xmlns:a16="http://schemas.microsoft.com/office/drawing/2014/main" id="{A642BDCC-99CE-41AA-BA67-7419D41A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961" y="5130798"/>
            <a:ext cx="406395" cy="406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que 8">
            <a:extLst>
              <a:ext uri="{FF2B5EF4-FFF2-40B4-BE49-F238E27FC236}">
                <a16:creationId xmlns:a16="http://schemas.microsoft.com/office/drawing/2014/main" id="{C6A3B494-0DD0-4927-870B-76FAEF72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7356" y="5151116"/>
            <a:ext cx="406395" cy="406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que 12">
            <a:extLst>
              <a:ext uri="{FF2B5EF4-FFF2-40B4-BE49-F238E27FC236}">
                <a16:creationId xmlns:a16="http://schemas.microsoft.com/office/drawing/2014/main" id="{5ADA6535-CF0D-4C72-8BC7-A7A7A038E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5925" y="3952237"/>
            <a:ext cx="296613" cy="2966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que 14">
            <a:extLst>
              <a:ext uri="{FF2B5EF4-FFF2-40B4-BE49-F238E27FC236}">
                <a16:creationId xmlns:a16="http://schemas.microsoft.com/office/drawing/2014/main" id="{13B727A6-6FE3-4F72-AD6D-98825E607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129893">
            <a:off x="7004346" y="3029265"/>
            <a:ext cx="314325" cy="3143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Graphique 15">
            <a:extLst>
              <a:ext uri="{FF2B5EF4-FFF2-40B4-BE49-F238E27FC236}">
                <a16:creationId xmlns:a16="http://schemas.microsoft.com/office/drawing/2014/main" id="{5A6662AA-CE02-49AA-9CAE-6BB5079BD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088364">
            <a:off x="9139266" y="4852277"/>
            <a:ext cx="314325" cy="3143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phique 16">
            <a:extLst>
              <a:ext uri="{FF2B5EF4-FFF2-40B4-BE49-F238E27FC236}">
                <a16:creationId xmlns:a16="http://schemas.microsoft.com/office/drawing/2014/main" id="{1EB26B87-B67D-4CB5-959B-65E6E32BF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2048">
            <a:off x="9119854" y="3012030"/>
            <a:ext cx="314325" cy="3143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phique 17">
            <a:extLst>
              <a:ext uri="{FF2B5EF4-FFF2-40B4-BE49-F238E27FC236}">
                <a16:creationId xmlns:a16="http://schemas.microsoft.com/office/drawing/2014/main" id="{DCD97500-E17F-4BE9-806A-3912579AC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31496">
            <a:off x="6964668" y="4862143"/>
            <a:ext cx="314325" cy="3143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274B301-1916-D44D-A1EB-47A265B60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955" y="3078472"/>
            <a:ext cx="5502132" cy="3009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06888 0.00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88 0.00115 L 0.06823 0.001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2. Hardware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1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Raspberry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Pi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X 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octocoupleurs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Platine d’essaie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6D205-3582-8546-AC2C-8451CF27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69" y="5080000"/>
            <a:ext cx="3350964" cy="9271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3AE0E9-4E10-F14D-8E6C-AF30782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866" y="2455333"/>
            <a:ext cx="1397000" cy="1397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79E84A-BB19-8240-9A4D-333F09D2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82" y="2269238"/>
            <a:ext cx="1527212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3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3. Software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IntelliJ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IDEA (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NodeJS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&amp; </a:t>
            </a: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React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Native)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IDE Arduino (C++)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React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Native (Application Android &amp; iOS)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Docker</a:t>
            </a:r>
          </a:p>
          <a:p>
            <a:pPr marL="285750" lvl="0" indent="-285750" algn="ctr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91ECB8-9C9C-0A4D-9B8E-2E1A0A5C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3" y="1971740"/>
            <a:ext cx="3017822" cy="2133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602B75-E8DA-C644-AB7A-E597484CE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85" y="2228850"/>
            <a:ext cx="1427001" cy="97155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1683C2B-6C62-6545-A93B-0F0A14F05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834" y="5032904"/>
            <a:ext cx="1012320" cy="101232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0821705-AE92-5D49-BF58-92C219F5DD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5279" y="4585021"/>
            <a:ext cx="981140" cy="9811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C4D631-5FD4-D646-8EC0-E84292F06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27" y="3895732"/>
            <a:ext cx="1179859" cy="11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4. Objectifs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3" y="2002920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Nouvelles technologies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Nouveaux outils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Mise en ligne d’un service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Application Android &amp; iOS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Environnement de travail</a:t>
            </a: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Facilité la vie &amp; la gestion de la maison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59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1D273-3842-4188-B8D9-371425E32E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506705"/>
            <a:ext cx="9144000" cy="1179859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5. Récap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6699C16-8897-48B2-BACB-C0AF78FEBF29}"/>
              </a:ext>
            </a:extLst>
          </p:cNvPr>
          <p:cNvSpPr txBox="1"/>
          <p:nvPr/>
        </p:nvSpPr>
        <p:spPr>
          <a:xfrm>
            <a:off x="1524000" y="1973423"/>
            <a:ext cx="9144000" cy="4204840"/>
          </a:xfrm>
          <a:prstGeom prst="rect">
            <a:avLst/>
          </a:prstGeom>
          <a:solidFill>
            <a:srgbClr val="000000">
              <a:alpha val="85098"/>
            </a:srgbClr>
          </a:solidFill>
          <a:ln cap="flat">
            <a:noFill/>
          </a:ln>
        </p:spPr>
        <p:txBody>
          <a:bodyPr vert="horz" wrap="square" lIns="1080000" tIns="180000" rIns="1080000" bIns="180000" numCol="2" anchor="ctr" anchorCtr="1" compatLnSpc="1">
            <a:normAutofit/>
          </a:bodyPr>
          <a:lstStyle/>
          <a:p>
            <a:pPr marL="285750" marR="0" lvl="0" indent="-285750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marR="0" lvl="0" indent="-285750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Environnement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Github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Arduino IDE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 err="1">
                <a:solidFill>
                  <a:srgbClr val="FFFFFF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IntelliJ</a:t>
            </a:r>
            <a:endParaRPr lang="fr-FR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Hardware</a:t>
            </a:r>
            <a:endParaRPr lang="fr-FR" b="0" i="0" u="none" strike="noStrike" kern="1200" cap="none" spc="0" baseline="0" dirty="0">
              <a:solidFill>
                <a:srgbClr val="FFFFFF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Raspberry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Pi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Octocoupleurs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lvl="1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lvl="1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742950" lvl="1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Software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NodeJS</a:t>
            </a: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React</a:t>
            </a: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 Native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C++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Open Sans Light" pitchFamily="34"/>
                <a:ea typeface="Open Sans Light" pitchFamily="34"/>
                <a:cs typeface="Open Sans Light" pitchFamily="34"/>
              </a:rPr>
              <a:t>Docker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  <a:p>
            <a:pPr lvl="2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dirty="0">
              <a:solidFill>
                <a:srgbClr val="FFFFFF"/>
              </a:solidFill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163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B4E2D-BB3B-45FE-80BA-8F4E204E9E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76632"/>
            <a:ext cx="9144000" cy="3613355"/>
          </a:xfrm>
          <a:solidFill>
            <a:srgbClr val="000000">
              <a:alpha val="85098"/>
            </a:srgbClr>
          </a:solidFill>
        </p:spPr>
        <p:txBody>
          <a:bodyPr anchor="ctr"/>
          <a:lstStyle/>
          <a:p>
            <a:pPr lvl="0"/>
            <a: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Projet Libre 2019</a:t>
            </a:r>
            <a:br>
              <a:rPr lang="fr-FR" sz="3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</a:br>
            <a:r>
              <a:rPr lang="fr-FR" sz="4400" dirty="0">
                <a:solidFill>
                  <a:srgbClr val="FFFFFF"/>
                </a:solidFill>
                <a:latin typeface="Open Sans SemiBold" pitchFamily="34"/>
                <a:ea typeface="Open Sans SemiBold" pitchFamily="34"/>
                <a:cs typeface="Open Sans SemiBold" pitchFamily="34"/>
              </a:rPr>
              <a:t>DOMOTIK</a:t>
            </a:r>
            <a:endParaRPr lang="fr-FR" sz="44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65CE4A-FA51-4EB2-A0ED-D45168AFE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5353666"/>
            <a:ext cx="9144000" cy="1124950"/>
          </a:xfrm>
        </p:spPr>
        <p:txBody>
          <a:bodyPr/>
          <a:lstStyle/>
          <a:p>
            <a:pPr lvl="0"/>
            <a:r>
              <a:rPr lang="fr-FR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MOUYEN</a:t>
            </a:r>
            <a:r>
              <a:rPr lang="fr-FR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Alexandre</a:t>
            </a:r>
          </a:p>
        </p:txBody>
      </p:sp>
    </p:spTree>
    <p:extLst>
      <p:ext uri="{BB962C8B-B14F-4D97-AF65-F5344CB8AC3E}">
        <p14:creationId xmlns:p14="http://schemas.microsoft.com/office/powerpoint/2010/main" val="2832169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114</Words>
  <Application>Microsoft Macintosh PowerPoint</Application>
  <PresentationFormat>Grand écran</PresentationFormat>
  <Paragraphs>72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Open Sans Light</vt:lpstr>
      <vt:lpstr>Open Sans SemiBold</vt:lpstr>
      <vt:lpstr>Thème Office</vt:lpstr>
      <vt:lpstr>Projet Libre 2019  DOMOTIK</vt:lpstr>
      <vt:lpstr>Sommaire</vt:lpstr>
      <vt:lpstr>1. Concept</vt:lpstr>
      <vt:lpstr>2. Hardware</vt:lpstr>
      <vt:lpstr>3. Software</vt:lpstr>
      <vt:lpstr>4. Objectifs</vt:lpstr>
      <vt:lpstr>5. Récap</vt:lpstr>
      <vt:lpstr>Projet Libre 2019  DOMOTIK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Libre 2019</dc:title>
  <dc:creator>vincent lunal</dc:creator>
  <cp:lastModifiedBy>alexandre mouyen</cp:lastModifiedBy>
  <cp:revision>31</cp:revision>
  <dcterms:created xsi:type="dcterms:W3CDTF">2018-09-10T13:56:52Z</dcterms:created>
  <dcterms:modified xsi:type="dcterms:W3CDTF">2019-02-26T15:42:47Z</dcterms:modified>
</cp:coreProperties>
</file>